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B7A40E-1560-4A50-9746-1FE8C0994AF3}" v="14" dt="2025-08-23T21:49:14.2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0" d="100"/>
          <a:sy n="60" d="100"/>
        </p:scale>
        <p:origin x="1344" y="2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Raegen" userId="13e0d4418e769114" providerId="LiveId" clId="{3CB7A40E-1560-4A50-9746-1FE8C0994AF3}"/>
    <pc:docChg chg="undo custSel addSld delSld modSld sldOrd">
      <pc:chgData name="Jeff Raegen" userId="13e0d4418e769114" providerId="LiveId" clId="{3CB7A40E-1560-4A50-9746-1FE8C0994AF3}" dt="2025-08-26T02:04:36.794" v="826" actId="20577"/>
      <pc:docMkLst>
        <pc:docMk/>
      </pc:docMkLst>
      <pc:sldChg chg="addSp delSp modSp mod ord">
        <pc:chgData name="Jeff Raegen" userId="13e0d4418e769114" providerId="LiveId" clId="{3CB7A40E-1560-4A50-9746-1FE8C0994AF3}" dt="2025-08-26T01:54:55.591" v="772" actId="20577"/>
        <pc:sldMkLst>
          <pc:docMk/>
          <pc:sldMk cId="0" sldId="256"/>
        </pc:sldMkLst>
        <pc:spChg chg="mod">
          <ac:chgData name="Jeff Raegen" userId="13e0d4418e769114" providerId="LiveId" clId="{3CB7A40E-1560-4A50-9746-1FE8C0994AF3}" dt="2025-08-23T21:49:14.246" v="710"/>
          <ac:spMkLst>
            <pc:docMk/>
            <pc:sldMk cId="0" sldId="256"/>
            <ac:spMk id="2" creationId="{00000000-0000-0000-0000-000000000000}"/>
          </ac:spMkLst>
        </pc:spChg>
        <pc:spChg chg="add del mod">
          <ac:chgData name="Jeff Raegen" userId="13e0d4418e769114" providerId="LiveId" clId="{3CB7A40E-1560-4A50-9746-1FE8C0994AF3}" dt="2025-08-26T01:54:55.591" v="772" actId="20577"/>
          <ac:spMkLst>
            <pc:docMk/>
            <pc:sldMk cId="0" sldId="256"/>
            <ac:spMk id="3" creationId="{00000000-0000-0000-0000-000000000000}"/>
          </ac:spMkLst>
        </pc:spChg>
      </pc:sldChg>
      <pc:sldChg chg="addSp delSp modSp mod">
        <pc:chgData name="Jeff Raegen" userId="13e0d4418e769114" providerId="LiveId" clId="{3CB7A40E-1560-4A50-9746-1FE8C0994AF3}" dt="2025-08-23T21:52:27.161" v="738" actId="20577"/>
        <pc:sldMkLst>
          <pc:docMk/>
          <pc:sldMk cId="0" sldId="257"/>
        </pc:sldMkLst>
        <pc:spChg chg="mod">
          <ac:chgData name="Jeff Raegen" userId="13e0d4418e769114" providerId="LiveId" clId="{3CB7A40E-1560-4A50-9746-1FE8C0994AF3}" dt="2025-08-23T21:49:14.246" v="710"/>
          <ac:spMkLst>
            <pc:docMk/>
            <pc:sldMk cId="0" sldId="257"/>
            <ac:spMk id="2" creationId="{00000000-0000-0000-0000-000000000000}"/>
          </ac:spMkLst>
        </pc:spChg>
        <pc:spChg chg="mod">
          <ac:chgData name="Jeff Raegen" userId="13e0d4418e769114" providerId="LiveId" clId="{3CB7A40E-1560-4A50-9746-1FE8C0994AF3}" dt="2025-08-23T21:52:27.161" v="738" actId="20577"/>
          <ac:spMkLst>
            <pc:docMk/>
            <pc:sldMk cId="0" sldId="257"/>
            <ac:spMk id="3" creationId="{00000000-0000-0000-0000-000000000000}"/>
          </ac:spMkLst>
        </pc:spChg>
        <pc:picChg chg="add mod">
          <ac:chgData name="Jeff Raegen" userId="13e0d4418e769114" providerId="LiveId" clId="{3CB7A40E-1560-4A50-9746-1FE8C0994AF3}" dt="2025-08-23T21:49:45.683" v="714" actId="1076"/>
          <ac:picMkLst>
            <pc:docMk/>
            <pc:sldMk cId="0" sldId="257"/>
            <ac:picMk id="7" creationId="{9AD66585-9824-E167-9609-4BA99C7366A7}"/>
          </ac:picMkLst>
        </pc:picChg>
      </pc:sldChg>
      <pc:sldChg chg="addSp modSp mod">
        <pc:chgData name="Jeff Raegen" userId="13e0d4418e769114" providerId="LiveId" clId="{3CB7A40E-1560-4A50-9746-1FE8C0994AF3}" dt="2025-08-23T21:49:43.294" v="713" actId="1076"/>
        <pc:sldMkLst>
          <pc:docMk/>
          <pc:sldMk cId="0" sldId="258"/>
        </pc:sldMkLst>
        <pc:spChg chg="mod">
          <ac:chgData name="Jeff Raegen" userId="13e0d4418e769114" providerId="LiveId" clId="{3CB7A40E-1560-4A50-9746-1FE8C0994AF3}" dt="2025-08-23T21:49:14.246" v="710"/>
          <ac:spMkLst>
            <pc:docMk/>
            <pc:sldMk cId="0" sldId="258"/>
            <ac:spMk id="2" creationId="{00000000-0000-0000-0000-000000000000}"/>
          </ac:spMkLst>
        </pc:spChg>
        <pc:spChg chg="mod">
          <ac:chgData name="Jeff Raegen" userId="13e0d4418e769114" providerId="LiveId" clId="{3CB7A40E-1560-4A50-9746-1FE8C0994AF3}" dt="2025-08-23T21:49:14.246" v="710"/>
          <ac:spMkLst>
            <pc:docMk/>
            <pc:sldMk cId="0" sldId="258"/>
            <ac:spMk id="3" creationId="{00000000-0000-0000-0000-000000000000}"/>
          </ac:spMkLst>
        </pc:spChg>
        <pc:picChg chg="add mod">
          <ac:chgData name="Jeff Raegen" userId="13e0d4418e769114" providerId="LiveId" clId="{3CB7A40E-1560-4A50-9746-1FE8C0994AF3}" dt="2025-08-23T21:49:43.294" v="713" actId="1076"/>
          <ac:picMkLst>
            <pc:docMk/>
            <pc:sldMk cId="0" sldId="258"/>
            <ac:picMk id="5" creationId="{3430DCC7-6650-2E27-4572-3A212DEF6D7F}"/>
          </ac:picMkLst>
        </pc:picChg>
      </pc:sldChg>
      <pc:sldChg chg="addSp modSp mod">
        <pc:chgData name="Jeff Raegen" userId="13e0d4418e769114" providerId="LiveId" clId="{3CB7A40E-1560-4A50-9746-1FE8C0994AF3}" dt="2025-08-23T21:49:39.642" v="712" actId="1076"/>
        <pc:sldMkLst>
          <pc:docMk/>
          <pc:sldMk cId="0" sldId="259"/>
        </pc:sldMkLst>
        <pc:spChg chg="mod">
          <ac:chgData name="Jeff Raegen" userId="13e0d4418e769114" providerId="LiveId" clId="{3CB7A40E-1560-4A50-9746-1FE8C0994AF3}" dt="2025-08-23T21:49:14.246" v="710"/>
          <ac:spMkLst>
            <pc:docMk/>
            <pc:sldMk cId="0" sldId="259"/>
            <ac:spMk id="2" creationId="{00000000-0000-0000-0000-000000000000}"/>
          </ac:spMkLst>
        </pc:spChg>
        <pc:spChg chg="mod">
          <ac:chgData name="Jeff Raegen" userId="13e0d4418e769114" providerId="LiveId" clId="{3CB7A40E-1560-4A50-9746-1FE8C0994AF3}" dt="2025-08-23T21:49:14.246" v="710"/>
          <ac:spMkLst>
            <pc:docMk/>
            <pc:sldMk cId="0" sldId="259"/>
            <ac:spMk id="3" creationId="{00000000-0000-0000-0000-000000000000}"/>
          </ac:spMkLst>
        </pc:spChg>
        <pc:picChg chg="add mod">
          <ac:chgData name="Jeff Raegen" userId="13e0d4418e769114" providerId="LiveId" clId="{3CB7A40E-1560-4A50-9746-1FE8C0994AF3}" dt="2025-08-23T21:49:39.642" v="712" actId="1076"/>
          <ac:picMkLst>
            <pc:docMk/>
            <pc:sldMk cId="0" sldId="259"/>
            <ac:picMk id="5" creationId="{56C22B17-D5AB-671D-3C4F-95136E3D1B9E}"/>
          </ac:picMkLst>
        </pc:picChg>
      </pc:sldChg>
      <pc:sldChg chg="addSp delSp modSp mod setBg delDesignElem">
        <pc:chgData name="Jeff Raegen" userId="13e0d4418e769114" providerId="LiveId" clId="{3CB7A40E-1560-4A50-9746-1FE8C0994AF3}" dt="2025-08-23T21:52:02.370" v="732" actId="26606"/>
        <pc:sldMkLst>
          <pc:docMk/>
          <pc:sldMk cId="0" sldId="260"/>
        </pc:sldMkLst>
        <pc:spChg chg="mod">
          <ac:chgData name="Jeff Raegen" userId="13e0d4418e769114" providerId="LiveId" clId="{3CB7A40E-1560-4A50-9746-1FE8C0994AF3}" dt="2025-08-23T21:52:02.370" v="732" actId="26606"/>
          <ac:spMkLst>
            <pc:docMk/>
            <pc:sldMk cId="0" sldId="260"/>
            <ac:spMk id="2" creationId="{00000000-0000-0000-0000-000000000000}"/>
          </ac:spMkLst>
        </pc:spChg>
        <pc:spChg chg="mod">
          <ac:chgData name="Jeff Raegen" userId="13e0d4418e769114" providerId="LiveId" clId="{3CB7A40E-1560-4A50-9746-1FE8C0994AF3}" dt="2025-08-23T21:52:02.370" v="732" actId="26606"/>
          <ac:spMkLst>
            <pc:docMk/>
            <pc:sldMk cId="0" sldId="260"/>
            <ac:spMk id="3" creationId="{00000000-0000-0000-0000-000000000000}"/>
          </ac:spMkLst>
        </pc:spChg>
        <pc:grpChg chg="add">
          <ac:chgData name="Jeff Raegen" userId="13e0d4418e769114" providerId="LiveId" clId="{3CB7A40E-1560-4A50-9746-1FE8C0994AF3}" dt="2025-08-23T21:52:02.370" v="732" actId="26606"/>
          <ac:grpSpMkLst>
            <pc:docMk/>
            <pc:sldMk cId="0" sldId="260"/>
            <ac:grpSpMk id="1028" creationId="{F7C65FA4-631C-444F-89AA-F891363CCF6E}"/>
          </ac:grpSpMkLst>
        </pc:grpChg>
        <pc:picChg chg="add mod">
          <ac:chgData name="Jeff Raegen" userId="13e0d4418e769114" providerId="LiveId" clId="{3CB7A40E-1560-4A50-9746-1FE8C0994AF3}" dt="2025-08-23T21:52:02.370" v="732" actId="26606"/>
          <ac:picMkLst>
            <pc:docMk/>
            <pc:sldMk cId="0" sldId="260"/>
            <ac:picMk id="1026" creationId="{34E9B83D-CA8A-85C5-5218-AD00999BAC7D}"/>
          </ac:picMkLst>
        </pc:picChg>
      </pc:sldChg>
      <pc:sldChg chg="addSp modSp mod setBg">
        <pc:chgData name="Jeff Raegen" userId="13e0d4418e769114" providerId="LiveId" clId="{3CB7A40E-1560-4A50-9746-1FE8C0994AF3}" dt="2025-08-24T15:41:36.820" v="758" actId="20577"/>
        <pc:sldMkLst>
          <pc:docMk/>
          <pc:sldMk cId="0" sldId="261"/>
        </pc:sldMkLst>
        <pc:spChg chg="mod">
          <ac:chgData name="Jeff Raegen" userId="13e0d4418e769114" providerId="LiveId" clId="{3CB7A40E-1560-4A50-9746-1FE8C0994AF3}" dt="2025-08-23T21:51:54.857" v="731" actId="26606"/>
          <ac:spMkLst>
            <pc:docMk/>
            <pc:sldMk cId="0" sldId="261"/>
            <ac:spMk id="2" creationId="{00000000-0000-0000-0000-000000000000}"/>
          </ac:spMkLst>
        </pc:spChg>
        <pc:spChg chg="mod">
          <ac:chgData name="Jeff Raegen" userId="13e0d4418e769114" providerId="LiveId" clId="{3CB7A40E-1560-4A50-9746-1FE8C0994AF3}" dt="2025-08-23T21:51:54.857" v="731" actId="26606"/>
          <ac:spMkLst>
            <pc:docMk/>
            <pc:sldMk cId="0" sldId="261"/>
            <ac:spMk id="3" creationId="{00000000-0000-0000-0000-000000000000}"/>
          </ac:spMkLst>
        </pc:spChg>
        <pc:grpChg chg="add">
          <ac:chgData name="Jeff Raegen" userId="13e0d4418e769114" providerId="LiveId" clId="{3CB7A40E-1560-4A50-9746-1FE8C0994AF3}" dt="2025-08-23T21:51:54.857" v="731" actId="26606"/>
          <ac:grpSpMkLst>
            <pc:docMk/>
            <pc:sldMk cId="0" sldId="261"/>
            <ac:grpSpMk id="9" creationId="{F7C65FA4-631C-444F-89AA-F891363CCF6E}"/>
          </ac:grpSpMkLst>
        </pc:grpChg>
        <pc:graphicFrameChg chg="add mod modGraphic">
          <ac:chgData name="Jeff Raegen" userId="13e0d4418e769114" providerId="LiveId" clId="{3CB7A40E-1560-4A50-9746-1FE8C0994AF3}" dt="2025-08-24T15:41:36.820" v="758" actId="20577"/>
          <ac:graphicFrameMkLst>
            <pc:docMk/>
            <pc:sldMk cId="0" sldId="261"/>
            <ac:graphicFrameMk id="4" creationId="{858FFC9D-3D75-AAF7-1CC4-F67FBE15E375}"/>
          </ac:graphicFrameMkLst>
        </pc:graphicFrameChg>
      </pc:sldChg>
      <pc:sldChg chg="addSp modSp mod">
        <pc:chgData name="Jeff Raegen" userId="13e0d4418e769114" providerId="LiveId" clId="{3CB7A40E-1560-4A50-9746-1FE8C0994AF3}" dt="2025-08-26T02:01:23.019" v="779" actId="20577"/>
        <pc:sldMkLst>
          <pc:docMk/>
          <pc:sldMk cId="0" sldId="262"/>
        </pc:sldMkLst>
        <pc:spChg chg="mod">
          <ac:chgData name="Jeff Raegen" userId="13e0d4418e769114" providerId="LiveId" clId="{3CB7A40E-1560-4A50-9746-1FE8C0994AF3}" dt="2025-08-23T21:49:14.246" v="710"/>
          <ac:spMkLst>
            <pc:docMk/>
            <pc:sldMk cId="0" sldId="262"/>
            <ac:spMk id="2" creationId="{00000000-0000-0000-0000-000000000000}"/>
          </ac:spMkLst>
        </pc:spChg>
        <pc:spChg chg="mod">
          <ac:chgData name="Jeff Raegen" userId="13e0d4418e769114" providerId="LiveId" clId="{3CB7A40E-1560-4A50-9746-1FE8C0994AF3}" dt="2025-08-26T02:01:23.019" v="779" actId="20577"/>
          <ac:spMkLst>
            <pc:docMk/>
            <pc:sldMk cId="0" sldId="262"/>
            <ac:spMk id="3" creationId="{00000000-0000-0000-0000-000000000000}"/>
          </ac:spMkLst>
        </pc:spChg>
        <pc:picChg chg="add mod">
          <ac:chgData name="Jeff Raegen" userId="13e0d4418e769114" providerId="LiveId" clId="{3CB7A40E-1560-4A50-9746-1FE8C0994AF3}" dt="2025-08-23T16:46:14.983" v="324" actId="1076"/>
          <ac:picMkLst>
            <pc:docMk/>
            <pc:sldMk cId="0" sldId="262"/>
            <ac:picMk id="5" creationId="{CDA62277-44D5-21F9-7275-716FF1DAB4C8}"/>
          </ac:picMkLst>
        </pc:picChg>
      </pc:sldChg>
      <pc:sldChg chg="modSp mod">
        <pc:chgData name="Jeff Raegen" userId="13e0d4418e769114" providerId="LiveId" clId="{3CB7A40E-1560-4A50-9746-1FE8C0994AF3}" dt="2025-08-24T15:43:42.487" v="760" actId="20577"/>
        <pc:sldMkLst>
          <pc:docMk/>
          <pc:sldMk cId="0" sldId="263"/>
        </pc:sldMkLst>
        <pc:spChg chg="mod">
          <ac:chgData name="Jeff Raegen" userId="13e0d4418e769114" providerId="LiveId" clId="{3CB7A40E-1560-4A50-9746-1FE8C0994AF3}" dt="2025-08-23T21:49:14.246" v="710"/>
          <ac:spMkLst>
            <pc:docMk/>
            <pc:sldMk cId="0" sldId="263"/>
            <ac:spMk id="2" creationId="{00000000-0000-0000-0000-000000000000}"/>
          </ac:spMkLst>
        </pc:spChg>
        <pc:spChg chg="mod">
          <ac:chgData name="Jeff Raegen" userId="13e0d4418e769114" providerId="LiveId" clId="{3CB7A40E-1560-4A50-9746-1FE8C0994AF3}" dt="2025-08-24T15:43:42.487" v="760" actId="20577"/>
          <ac:spMkLst>
            <pc:docMk/>
            <pc:sldMk cId="0" sldId="263"/>
            <ac:spMk id="3" creationId="{00000000-0000-0000-0000-000000000000}"/>
          </ac:spMkLst>
        </pc:spChg>
      </pc:sldChg>
      <pc:sldChg chg="modSp mod">
        <pc:chgData name="Jeff Raegen" userId="13e0d4418e769114" providerId="LiveId" clId="{3CB7A40E-1560-4A50-9746-1FE8C0994AF3}" dt="2025-08-26T02:04:36.794" v="826" actId="20577"/>
        <pc:sldMkLst>
          <pc:docMk/>
          <pc:sldMk cId="0" sldId="264"/>
        </pc:sldMkLst>
        <pc:spChg chg="mod">
          <ac:chgData name="Jeff Raegen" userId="13e0d4418e769114" providerId="LiveId" clId="{3CB7A40E-1560-4A50-9746-1FE8C0994AF3}" dt="2025-08-23T21:49:14.246" v="710"/>
          <ac:spMkLst>
            <pc:docMk/>
            <pc:sldMk cId="0" sldId="264"/>
            <ac:spMk id="2" creationId="{00000000-0000-0000-0000-000000000000}"/>
          </ac:spMkLst>
        </pc:spChg>
        <pc:spChg chg="mod">
          <ac:chgData name="Jeff Raegen" userId="13e0d4418e769114" providerId="LiveId" clId="{3CB7A40E-1560-4A50-9746-1FE8C0994AF3}" dt="2025-08-26T02:04:36.794" v="826" actId="20577"/>
          <ac:spMkLst>
            <pc:docMk/>
            <pc:sldMk cId="0" sldId="264"/>
            <ac:spMk id="3" creationId="{00000000-0000-0000-0000-000000000000}"/>
          </ac:spMkLst>
        </pc:spChg>
      </pc:sldChg>
      <pc:sldChg chg="modSp new del mod ord">
        <pc:chgData name="Jeff Raegen" userId="13e0d4418e769114" providerId="LiveId" clId="{3CB7A40E-1560-4A50-9746-1FE8C0994AF3}" dt="2025-08-24T15:45:14.660" v="761" actId="2696"/>
        <pc:sldMkLst>
          <pc:docMk/>
          <pc:sldMk cId="1946530238" sldId="2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200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17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071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65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13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08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53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2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1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02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5BCAD085-E8A6-8845-BD4E-CB4CCA059FC4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3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9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coutbook.scouting.org/" TargetMode="External"/><Relationship Id="rId2" Type="http://schemas.openxmlformats.org/officeDocument/2006/relationships/hyperlink" Target="https://www.troop290.org/calendar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Welcome &amp;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dirty="0"/>
              <a:t>Troop Parent Kickoff 2025–2026</a:t>
            </a:r>
            <a:endParaRPr lang="en-US" dirty="0"/>
          </a:p>
          <a:p>
            <a:endParaRPr dirty="0"/>
          </a:p>
          <a:p>
            <a:r>
              <a:rPr dirty="0"/>
              <a:t>Introductions (Committee Chair, Scoutmaster, </a:t>
            </a:r>
            <a:r>
              <a:rPr lang="en-US" dirty="0"/>
              <a:t>L</a:t>
            </a:r>
            <a:r>
              <a:rPr dirty="0"/>
              <a:t>eaders</a:t>
            </a:r>
            <a:r>
              <a:rPr lang="en-US" dirty="0"/>
              <a:t>hip</a:t>
            </a:r>
            <a:r>
              <a:rPr dirty="0"/>
              <a:t>)</a:t>
            </a:r>
            <a:endParaRPr lang="en-US" dirty="0"/>
          </a:p>
          <a:p>
            <a:endParaRPr dirty="0"/>
          </a:p>
          <a:p>
            <a:r>
              <a:rPr dirty="0"/>
              <a:t>Meeting goals: </a:t>
            </a:r>
            <a:r>
              <a:rPr lang="en-US" dirty="0"/>
              <a:t>P</a:t>
            </a:r>
            <a:r>
              <a:rPr dirty="0"/>
              <a:t>rogram </a:t>
            </a:r>
            <a:r>
              <a:rPr lang="en-US" dirty="0"/>
              <a:t>O</a:t>
            </a:r>
            <a:r>
              <a:rPr dirty="0"/>
              <a:t>verview, </a:t>
            </a:r>
            <a:r>
              <a:rPr lang="en-US" dirty="0"/>
              <a:t>S</a:t>
            </a:r>
            <a:r>
              <a:rPr dirty="0"/>
              <a:t>afety, </a:t>
            </a:r>
            <a:r>
              <a:rPr lang="en-US" dirty="0"/>
              <a:t>P</a:t>
            </a:r>
            <a:r>
              <a:rPr dirty="0"/>
              <a:t>arent </a:t>
            </a:r>
            <a:r>
              <a:rPr lang="en-US" dirty="0"/>
              <a:t>I</a:t>
            </a:r>
            <a:r>
              <a:rPr dirty="0"/>
              <a:t>nvolvement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Year at a Glance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M</a:t>
            </a:r>
            <a:r>
              <a:rPr lang="en-US" dirty="0"/>
              <a:t>onthly C</a:t>
            </a:r>
            <a:r>
              <a:rPr dirty="0"/>
              <a:t>ampouts, </a:t>
            </a:r>
            <a:r>
              <a:rPr lang="en-US" dirty="0"/>
              <a:t>S</a:t>
            </a:r>
            <a:r>
              <a:rPr dirty="0"/>
              <a:t>ervice </a:t>
            </a:r>
            <a:r>
              <a:rPr lang="en-US" dirty="0"/>
              <a:t>P</a:t>
            </a:r>
            <a:r>
              <a:rPr dirty="0"/>
              <a:t>rojects, </a:t>
            </a:r>
            <a:r>
              <a:rPr lang="en-US" dirty="0"/>
              <a:t>Summer Camp, </a:t>
            </a:r>
            <a:r>
              <a:rPr dirty="0"/>
              <a:t>Courts of Honor</a:t>
            </a:r>
          </a:p>
          <a:p>
            <a:r>
              <a:rPr lang="en-US" dirty="0"/>
              <a:t>Examples of diverse outings:</a:t>
            </a:r>
          </a:p>
          <a:p>
            <a:pPr lvl="1"/>
            <a:r>
              <a:rPr lang="en-US" dirty="0"/>
              <a:t>Beach overnight October</a:t>
            </a:r>
          </a:p>
          <a:p>
            <a:pPr lvl="1"/>
            <a:r>
              <a:rPr lang="en-US" dirty="0"/>
              <a:t>Angel Island Backpacking</a:t>
            </a:r>
          </a:p>
          <a:p>
            <a:pPr lvl="1"/>
            <a:r>
              <a:rPr lang="en-US" dirty="0"/>
              <a:t>Summer Camp</a:t>
            </a:r>
            <a:endParaRPr dirty="0"/>
          </a:p>
        </p:txBody>
      </p: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AD66585-9824-E167-9609-4BA99C736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516" y="3923818"/>
            <a:ext cx="3825714" cy="25366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Program &amp; Youth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What 'boy-led' means</a:t>
            </a:r>
          </a:p>
          <a:p>
            <a:r>
              <a:rPr dirty="0"/>
              <a:t>PLC role &amp; structure</a:t>
            </a:r>
          </a:p>
          <a:p>
            <a:r>
              <a:rPr dirty="0"/>
              <a:t>Advancement pathway + merit badge process</a:t>
            </a:r>
            <a:endParaRPr lang="en-US" dirty="0"/>
          </a:p>
          <a:p>
            <a:pPr lvl="1"/>
            <a:r>
              <a:rPr lang="en-US" dirty="0" err="1"/>
              <a:t>Scoutbook</a:t>
            </a:r>
            <a:r>
              <a:rPr lang="en-US" dirty="0"/>
              <a:t> (Plus)</a:t>
            </a:r>
            <a:endParaRPr dirty="0"/>
          </a:p>
        </p:txBody>
      </p:sp>
      <p:pic>
        <p:nvPicPr>
          <p:cNvPr id="5" name="Picture 4" descr="A group of boys in uniform standing in front of a flag&#10;&#10;AI-generated content may be incorrect.">
            <a:extLst>
              <a:ext uri="{FF2B5EF4-FFF2-40B4-BE49-F238E27FC236}">
                <a16:creationId xmlns:a16="http://schemas.microsoft.com/office/drawing/2014/main" id="{3430DCC7-6650-2E27-4572-3A212DEF6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516" y="3429000"/>
            <a:ext cx="2456003" cy="32746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Safety &amp;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Youth Protection essentials</a:t>
            </a:r>
            <a:endParaRPr lang="en-US" dirty="0"/>
          </a:p>
          <a:p>
            <a:pPr lvl="1"/>
            <a:r>
              <a:rPr lang="en-US" dirty="0"/>
              <a:t>Always 2+ person leadership</a:t>
            </a:r>
          </a:p>
          <a:p>
            <a:pPr lvl="1"/>
            <a:r>
              <a:rPr lang="en-US" dirty="0"/>
              <a:t>All Participating Adults are BSA Registered</a:t>
            </a:r>
            <a:endParaRPr dirty="0"/>
          </a:p>
          <a:p>
            <a:r>
              <a:rPr dirty="0"/>
              <a:t>Code of Conduct rules</a:t>
            </a:r>
          </a:p>
          <a:p>
            <a:r>
              <a:rPr lang="en-US" dirty="0"/>
              <a:t>Safety/</a:t>
            </a:r>
            <a:r>
              <a:rPr dirty="0"/>
              <a:t>Medical/dietary processes</a:t>
            </a:r>
          </a:p>
        </p:txBody>
      </p:sp>
      <p:pic>
        <p:nvPicPr>
          <p:cNvPr id="5" name="Picture 4" descr="A group of people standing in a forest&#10;&#10;AI-generated content may be incorrect.">
            <a:extLst>
              <a:ext uri="{FF2B5EF4-FFF2-40B4-BE49-F238E27FC236}">
                <a16:creationId xmlns:a16="http://schemas.microsoft.com/office/drawing/2014/main" id="{56C22B17-D5AB-671D-3C4F-95136E3D1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580" y="3745499"/>
            <a:ext cx="3356659" cy="25174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>
            <a:normAutofit/>
          </a:bodyPr>
          <a:lstStyle/>
          <a:p>
            <a:r>
              <a:rPr lang="en-US"/>
              <a:t>Parent Roles &amp; Volunteer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684" y="2015734"/>
            <a:ext cx="3119137" cy="3450613"/>
          </a:xfrm>
        </p:spPr>
        <p:txBody>
          <a:bodyPr>
            <a:normAutofit/>
          </a:bodyPr>
          <a:lstStyle/>
          <a:p>
            <a:r>
              <a:rPr lang="en-US"/>
              <a:t>Troop Org Chart</a:t>
            </a:r>
          </a:p>
          <a:p>
            <a:r>
              <a:rPr lang="en-US"/>
              <a:t>Examples of roles (big &amp; small)</a:t>
            </a:r>
          </a:p>
          <a:p>
            <a:r>
              <a:rPr lang="en-US"/>
              <a:t>Call-to-action: sign-up</a:t>
            </a:r>
          </a:p>
          <a:p>
            <a:pPr lvl="1"/>
            <a:r>
              <a:rPr lang="en-US"/>
              <a:t>Activities Coord</a:t>
            </a:r>
          </a:p>
          <a:p>
            <a:pPr lvl="1"/>
            <a:r>
              <a:rPr lang="en-US"/>
              <a:t>Equip Coord</a:t>
            </a:r>
          </a:p>
          <a:p>
            <a:pPr lvl="1"/>
            <a:r>
              <a:rPr lang="en-US"/>
              <a:t>IT/Systems Coord</a:t>
            </a: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F7C65FA4-631C-444F-89AA-F891363CC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82367" y="2012810"/>
            <a:ext cx="3711494" cy="3453535"/>
            <a:chOff x="7807230" y="2012810"/>
            <a:chExt cx="3251252" cy="3459865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353C58CC-6818-48FD-9CE0-B43BF88B7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1B2694E9-2175-4647-803A-3AD63554C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E9B83D-CA8A-85C5-5218-AD00999BA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7942" y="2222491"/>
            <a:ext cx="3460404" cy="30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>
            <a:normAutofit/>
          </a:bodyPr>
          <a:lstStyle/>
          <a:p>
            <a:r>
              <a:t>Money &amp; Fundraising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684" y="2015734"/>
            <a:ext cx="3119137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500"/>
              <a:t>Dues overview and breakdown</a:t>
            </a:r>
          </a:p>
          <a:p>
            <a:pPr lvl="1">
              <a:lnSpc>
                <a:spcPct val="110000"/>
              </a:lnSpc>
            </a:pPr>
            <a:r>
              <a:rPr lang="en-US" sz="1500"/>
              <a:t>NEW this Year: Split payment:</a:t>
            </a:r>
          </a:p>
          <a:p>
            <a:pPr lvl="2">
              <a:lnSpc>
                <a:spcPct val="110000"/>
              </a:lnSpc>
            </a:pPr>
            <a:r>
              <a:rPr lang="en-US" sz="1500"/>
              <a:t>1. BSA portion via BSA directly</a:t>
            </a:r>
          </a:p>
          <a:p>
            <a:pPr lvl="2">
              <a:lnSpc>
                <a:spcPct val="110000"/>
              </a:lnSpc>
            </a:pPr>
            <a:r>
              <a:rPr lang="en-US" sz="1500"/>
              <a:t>2. Troop 290 Fees to T290</a:t>
            </a:r>
          </a:p>
          <a:p>
            <a:pPr>
              <a:lnSpc>
                <a:spcPct val="110000"/>
              </a:lnSpc>
            </a:pPr>
            <a:r>
              <a:rPr lang="en-US" sz="1500"/>
              <a:t>Fundraising from activities </a:t>
            </a:r>
          </a:p>
          <a:p>
            <a:pPr>
              <a:lnSpc>
                <a:spcPct val="110000"/>
              </a:lnSpc>
            </a:pPr>
            <a:r>
              <a:rPr lang="en-US" sz="1500"/>
              <a:t>Financial assistance available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C65FA4-631C-444F-89AA-F891363CC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82367" y="2012810"/>
            <a:ext cx="3711494" cy="3453535"/>
            <a:chOff x="7807230" y="2012810"/>
            <a:chExt cx="3251252" cy="34598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3C58CC-6818-48FD-9CE0-B43BF88B7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B2694E9-2175-4647-803A-3AD63554C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8FFC9D-3D75-AAF7-1CC4-F67FBE15E3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739682"/>
              </p:ext>
            </p:extLst>
          </p:nvPr>
        </p:nvGraphicFramePr>
        <p:xfrm>
          <a:off x="4707942" y="2269584"/>
          <a:ext cx="3460404" cy="2933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360">
                  <a:extLst>
                    <a:ext uri="{9D8B030D-6E8A-4147-A177-3AD203B41FA5}">
                      <a16:colId xmlns:a16="http://schemas.microsoft.com/office/drawing/2014/main" val="1349287595"/>
                    </a:ext>
                  </a:extLst>
                </a:gridCol>
                <a:gridCol w="1740044">
                  <a:extLst>
                    <a:ext uri="{9D8B030D-6E8A-4147-A177-3AD203B41FA5}">
                      <a16:colId xmlns:a16="http://schemas.microsoft.com/office/drawing/2014/main" val="3466142032"/>
                    </a:ext>
                  </a:extLst>
                </a:gridCol>
              </a:tblGrid>
              <a:tr h="311791">
                <a:tc>
                  <a:txBody>
                    <a:bodyPr/>
                    <a:lstStyle/>
                    <a:p>
                      <a:r>
                        <a:rPr lang="en-US" sz="1000"/>
                        <a:t>Amount</a:t>
                      </a:r>
                    </a:p>
                  </a:txBody>
                  <a:tcPr marL="70862" marR="70862" marT="35431" marB="35431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Description</a:t>
                      </a:r>
                    </a:p>
                  </a:txBody>
                  <a:tcPr marL="70862" marR="70862" marT="35431" marB="35431"/>
                </a:tc>
                <a:extLst>
                  <a:ext uri="{0D108BD9-81ED-4DB2-BD59-A6C34878D82A}">
                    <a16:rowId xmlns:a16="http://schemas.microsoft.com/office/drawing/2014/main" val="3451280726"/>
                  </a:ext>
                </a:extLst>
              </a:tr>
              <a:tr h="524376">
                <a:tc>
                  <a:txBody>
                    <a:bodyPr/>
                    <a:lstStyle/>
                    <a:p>
                      <a:r>
                        <a:rPr lang="en-US" sz="1000"/>
                        <a:t>$109</a:t>
                      </a:r>
                    </a:p>
                  </a:txBody>
                  <a:tcPr marL="70862" marR="70862" marT="35431" marB="35431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BSA Nat’l, Council, Insurance</a:t>
                      </a:r>
                    </a:p>
                  </a:txBody>
                  <a:tcPr marL="70862" marR="70862" marT="35431" marB="35431"/>
                </a:tc>
                <a:extLst>
                  <a:ext uri="{0D108BD9-81ED-4DB2-BD59-A6C34878D82A}">
                    <a16:rowId xmlns:a16="http://schemas.microsoft.com/office/drawing/2014/main" val="2953167955"/>
                  </a:ext>
                </a:extLst>
              </a:tr>
              <a:tr h="524376">
                <a:tc>
                  <a:txBody>
                    <a:bodyPr/>
                    <a:lstStyle/>
                    <a:p>
                      <a:r>
                        <a:rPr lang="en-US" sz="1000"/>
                        <a:t>$150</a:t>
                      </a:r>
                    </a:p>
                  </a:txBody>
                  <a:tcPr marL="70862" marR="70862" marT="35431" marB="35431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Troop 290 Annual Fee</a:t>
                      </a:r>
                    </a:p>
                  </a:txBody>
                  <a:tcPr marL="70862" marR="70862" marT="35431" marB="35431"/>
                </a:tc>
                <a:extLst>
                  <a:ext uri="{0D108BD9-81ED-4DB2-BD59-A6C34878D82A}">
                    <a16:rowId xmlns:a16="http://schemas.microsoft.com/office/drawing/2014/main" val="1306440276"/>
                  </a:ext>
                </a:extLst>
              </a:tr>
              <a:tr h="524376">
                <a:tc>
                  <a:txBody>
                    <a:bodyPr/>
                    <a:lstStyle/>
                    <a:p>
                      <a:r>
                        <a:rPr lang="en-US" sz="1000"/>
                        <a:t>      ($2 Troop Recharter Fee)</a:t>
                      </a:r>
                    </a:p>
                  </a:txBody>
                  <a:tcPr marL="70862" marR="70862" marT="35431" marB="35431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     ($79 Facility Fees)</a:t>
                      </a:r>
                    </a:p>
                  </a:txBody>
                  <a:tcPr marL="70862" marR="70862" marT="35431" marB="35431"/>
                </a:tc>
                <a:extLst>
                  <a:ext uri="{0D108BD9-81ED-4DB2-BD59-A6C34878D82A}">
                    <a16:rowId xmlns:a16="http://schemas.microsoft.com/office/drawing/2014/main" val="2878341678"/>
                  </a:ext>
                </a:extLst>
              </a:tr>
              <a:tr h="524376">
                <a:tc>
                  <a:txBody>
                    <a:bodyPr/>
                    <a:lstStyle/>
                    <a:p>
                      <a:r>
                        <a:rPr lang="en-US" sz="1000"/>
                        <a:t>      ($27 Patches, Books)</a:t>
                      </a:r>
                    </a:p>
                  </a:txBody>
                  <a:tcPr marL="70862" marR="70862" marT="35431" marB="35431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     ($10 Troop Supplies)</a:t>
                      </a:r>
                    </a:p>
                  </a:txBody>
                  <a:tcPr marL="70862" marR="70862" marT="35431" marB="35431"/>
                </a:tc>
                <a:extLst>
                  <a:ext uri="{0D108BD9-81ED-4DB2-BD59-A6C34878D82A}">
                    <a16:rowId xmlns:a16="http://schemas.microsoft.com/office/drawing/2014/main" val="4016189215"/>
                  </a:ext>
                </a:extLst>
              </a:tr>
              <a:tr h="524376">
                <a:tc>
                  <a:txBody>
                    <a:bodyPr/>
                    <a:lstStyle/>
                    <a:p>
                      <a:r>
                        <a:rPr lang="en-US" sz="1000" dirty="0"/>
                        <a:t>      ($32 Recharter Leaders)</a:t>
                      </a:r>
                    </a:p>
                  </a:txBody>
                  <a:tcPr marL="70862" marR="70862" marT="35431" marB="35431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0862" marR="70862" marT="35431" marB="35431"/>
                </a:tc>
                <a:extLst>
                  <a:ext uri="{0D108BD9-81ED-4DB2-BD59-A6C34878D82A}">
                    <a16:rowId xmlns:a16="http://schemas.microsoft.com/office/drawing/2014/main" val="164667149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Gear &amp; Uniforms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What’s troop-provided vs. personal</a:t>
            </a:r>
          </a:p>
          <a:p>
            <a:r>
              <a:rPr dirty="0"/>
              <a:t>Star</a:t>
            </a:r>
            <a:r>
              <a:rPr lang="en-US" dirty="0"/>
              <a:t>ting</a:t>
            </a:r>
            <a:r>
              <a:rPr dirty="0"/>
              <a:t> gear list</a:t>
            </a:r>
          </a:p>
          <a:p>
            <a:r>
              <a:rPr dirty="0"/>
              <a:t>Uniform standards</a:t>
            </a:r>
          </a:p>
        </p:txBody>
      </p:sp>
      <p:pic>
        <p:nvPicPr>
          <p:cNvPr id="5" name="Picture 4" descr="A group of boys in uniform standing in front of a parking lot&#10;&#10;AI-generated content may be incorrect.">
            <a:extLst>
              <a:ext uri="{FF2B5EF4-FFF2-40B4-BE49-F238E27FC236}">
                <a16:creationId xmlns:a16="http://schemas.microsoft.com/office/drawing/2014/main" id="{CDA62277-44D5-21F9-7275-716FF1DA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091" y="3863181"/>
            <a:ext cx="3495554" cy="26216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Logistics &amp;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Weekly meeting times/locations</a:t>
            </a:r>
          </a:p>
          <a:p>
            <a:r>
              <a:rPr lang="en-US" dirty="0"/>
              <a:t>C</a:t>
            </a:r>
            <a:r>
              <a:rPr dirty="0"/>
              <a:t>ampout sign-up process &amp; deadlines</a:t>
            </a:r>
          </a:p>
          <a:p>
            <a:r>
              <a:rPr dirty="0"/>
              <a:t>Communication tools (email, app, calendar)</a:t>
            </a:r>
            <a:endParaRPr lang="en-US" dirty="0"/>
          </a:p>
          <a:p>
            <a:pPr lvl="1"/>
            <a:r>
              <a:rPr lang="en-US" dirty="0"/>
              <a:t>Troop Website: Calendar</a:t>
            </a:r>
          </a:p>
          <a:p>
            <a:pPr lvl="2"/>
            <a:r>
              <a:rPr lang="en-US" dirty="0">
                <a:hlinkClick r:id="rId2"/>
              </a:rPr>
              <a:t>https://www.troop290.org/calendar/</a:t>
            </a:r>
            <a:endParaRPr lang="en-US" dirty="0"/>
          </a:p>
          <a:p>
            <a:pPr lvl="1"/>
            <a:r>
              <a:rPr lang="en-US" dirty="0" err="1"/>
              <a:t>Scoutbook</a:t>
            </a:r>
            <a:r>
              <a:rPr lang="en-US" dirty="0"/>
              <a:t>: Advancements</a:t>
            </a:r>
          </a:p>
          <a:p>
            <a:pPr lvl="2"/>
            <a:r>
              <a:rPr lang="en-US" dirty="0">
                <a:hlinkClick r:id="rId3"/>
              </a:rPr>
              <a:t>https://scoutbook.scouting.org/book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Wrap-Up &amp;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Key upcoming </a:t>
            </a:r>
            <a:r>
              <a:rPr lang="en-US" dirty="0"/>
              <a:t>activity:</a:t>
            </a:r>
          </a:p>
          <a:p>
            <a:pPr lvl="1"/>
            <a:r>
              <a:rPr lang="en-US"/>
              <a:t>Troop Open </a:t>
            </a:r>
            <a:r>
              <a:rPr lang="en-US" dirty="0"/>
              <a:t>House: October 11th</a:t>
            </a:r>
            <a:endParaRPr dirty="0"/>
          </a:p>
          <a:p>
            <a:r>
              <a:rPr dirty="0"/>
              <a:t>Volunteer sign-up reminder</a:t>
            </a:r>
          </a:p>
          <a:p>
            <a:r>
              <a:rPr dirty="0"/>
              <a:t>Contact info</a:t>
            </a:r>
            <a:endParaRPr lang="en-US" dirty="0"/>
          </a:p>
          <a:p>
            <a:pPr lvl="1"/>
            <a:r>
              <a:rPr lang="en-US" dirty="0"/>
              <a:t>Jeff Raegen, Committee Chair:</a:t>
            </a:r>
          </a:p>
          <a:p>
            <a:pPr lvl="2"/>
            <a:r>
              <a:rPr lang="en-US" dirty="0"/>
              <a:t>jeff.raegen@gmail.com</a:t>
            </a:r>
          </a:p>
          <a:p>
            <a:pPr lvl="2"/>
            <a:r>
              <a:rPr lang="en-US" dirty="0"/>
              <a:t>408-674-8049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170</TotalTime>
  <Words>319</Words>
  <Application>Microsoft Office PowerPoint</Application>
  <PresentationFormat>On-screen Show (4:3)</PresentationFormat>
  <Paragraphs>68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Gill Sans MT</vt:lpstr>
      <vt:lpstr>Gallery</vt:lpstr>
      <vt:lpstr>Welcome &amp; Purpose</vt:lpstr>
      <vt:lpstr>Year at a Glance</vt:lpstr>
      <vt:lpstr>Program &amp; Youth Leadership</vt:lpstr>
      <vt:lpstr>Safety &amp; Policies</vt:lpstr>
      <vt:lpstr>Parent Roles &amp; Volunteer</vt:lpstr>
      <vt:lpstr>Money &amp; Fundraising</vt:lpstr>
      <vt:lpstr>Gear &amp; Uniforms</vt:lpstr>
      <vt:lpstr>Logistics &amp; Communication</vt:lpstr>
      <vt:lpstr>Wrap-Up &amp; Next Steps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Jeff Raegen</dc:creator>
  <cp:keywords/>
  <dc:description>generated using python-pptx</dc:description>
  <cp:lastModifiedBy>Jeff Raegen</cp:lastModifiedBy>
  <cp:revision>2</cp:revision>
  <dcterms:created xsi:type="dcterms:W3CDTF">2013-01-27T09:14:16Z</dcterms:created>
  <dcterms:modified xsi:type="dcterms:W3CDTF">2025-08-26T02:04:39Z</dcterms:modified>
  <cp:category/>
</cp:coreProperties>
</file>